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6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8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9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5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2DD5-F1B2-4AD7-97A8-97CE27294F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96C9-6964-41E4-A5EC-02A9FBC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2" b="15151"/>
          <a:stretch/>
        </p:blipFill>
        <p:spPr>
          <a:xfrm>
            <a:off x="7220197" y="32571"/>
            <a:ext cx="4595423" cy="3883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4502" r="39644"/>
          <a:stretch/>
        </p:blipFill>
        <p:spPr>
          <a:xfrm>
            <a:off x="11670" y="32571"/>
            <a:ext cx="2612777" cy="3883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3885" r="10680"/>
          <a:stretch/>
        </p:blipFill>
        <p:spPr>
          <a:xfrm>
            <a:off x="2511528" y="32571"/>
            <a:ext cx="5024441" cy="438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t="30303" r="26296" b="19654"/>
          <a:stretch/>
        </p:blipFill>
        <p:spPr>
          <a:xfrm rot="5400000">
            <a:off x="753981" y="3687288"/>
            <a:ext cx="2386940" cy="3431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12468" r="14848" b="10303"/>
          <a:stretch/>
        </p:blipFill>
        <p:spPr>
          <a:xfrm>
            <a:off x="6292368" y="3915803"/>
            <a:ext cx="3933635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r="22602" b="17576"/>
          <a:stretch/>
        </p:blipFill>
        <p:spPr>
          <a:xfrm>
            <a:off x="38663" y="195298"/>
            <a:ext cx="3476433" cy="4106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30649" r="18215" b="10303"/>
          <a:stretch/>
        </p:blipFill>
        <p:spPr>
          <a:xfrm>
            <a:off x="3791573" y="106877"/>
            <a:ext cx="4019045" cy="4464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7966" r="16277" b="1818"/>
          <a:stretch/>
        </p:blipFill>
        <p:spPr>
          <a:xfrm>
            <a:off x="7966497" y="106877"/>
            <a:ext cx="4122583" cy="41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22605" b="13670"/>
          <a:stretch/>
        </p:blipFill>
        <p:spPr>
          <a:xfrm>
            <a:off x="201879" y="890649"/>
            <a:ext cx="3528703" cy="3515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r="16137" b="13247"/>
          <a:stretch/>
        </p:blipFill>
        <p:spPr>
          <a:xfrm>
            <a:off x="3939886" y="748145"/>
            <a:ext cx="4313464" cy="4227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r="13136" b="17577"/>
          <a:stretch/>
        </p:blipFill>
        <p:spPr>
          <a:xfrm>
            <a:off x="8360228" y="1359724"/>
            <a:ext cx="374292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 r="13817"/>
          <a:stretch/>
        </p:blipFill>
        <p:spPr>
          <a:xfrm>
            <a:off x="5590555" y="581890"/>
            <a:ext cx="4123461" cy="5445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20952" r="7364"/>
          <a:stretch/>
        </p:blipFill>
        <p:spPr>
          <a:xfrm>
            <a:off x="950025" y="581890"/>
            <a:ext cx="3978235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3896"/>
          <a:stretch/>
        </p:blipFill>
        <p:spPr>
          <a:xfrm>
            <a:off x="1048987" y="0"/>
            <a:ext cx="1002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8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2022-04-29T14:21:30Z</dcterms:created>
  <dcterms:modified xsi:type="dcterms:W3CDTF">2022-04-29T14:33:53Z</dcterms:modified>
</cp:coreProperties>
</file>