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70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Людмила\картинки\про швей\62b17356ef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360" y="-171400"/>
            <a:ext cx="9343360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1484784"/>
            <a:ext cx="521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ШИТЬЯ: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ЛЕТНИЕ ШОРТЫ</a:t>
            </a:r>
          </a:p>
        </p:txBody>
      </p:sp>
      <p:pic>
        <p:nvPicPr>
          <p:cNvPr id="9" name="Picture 2" descr="Этот подробный мастер-класс детского шитья с фото, выкройкой и описанием научит как создать своими руками летние шорты.. Фото №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2" b="5746"/>
          <a:stretch/>
        </p:blipFill>
        <p:spPr bwMode="auto">
          <a:xfrm>
            <a:off x="2431522" y="2348880"/>
            <a:ext cx="3612918" cy="250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2792" y="53639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доп.обр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Кузьмина Л.П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89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Этот подробный мастер-класс детского шитья с фото, выкройкой и описанием научит как создать своими руками летние шорты.. Фото №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4891"/>
            <a:ext cx="3245632" cy="48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7902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Стачиваем средние срезы обеих половинок, обмётываем. Заутюживаем в одну сторону</a:t>
            </a:r>
          </a:p>
        </p:txBody>
      </p:sp>
      <p:pic>
        <p:nvPicPr>
          <p:cNvPr id="5" name="Picture 2" descr="Этот подробный мастер-класс детского шитья с фото, выкройкой и описанием научит как создать своими руками летние шорты.. Фото №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1"/>
          <a:stretch/>
        </p:blipFill>
        <p:spPr bwMode="auto">
          <a:xfrm>
            <a:off x="4644008" y="1702800"/>
            <a:ext cx="3313403" cy="45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2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Этот подробный мастер-класс детского шитья с фото, выкройкой и описанием научит как создать своими руками летние шорты.. Фото №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5823" y="1359450"/>
            <a:ext cx="3961430" cy="59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926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заднего среднего шва на припуске пояса чертим месторасположения петли мылом или мелом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Пробиваем петлю примерно 1,5 – 2 см длиной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18372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Этот подробный мастер-класс детского шитья с фото, выкройкой и описанием научит как создать своими руками летние шорты.. Фото №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1099" y="608695"/>
            <a:ext cx="427380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5486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Прорезаем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петлю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Этот подробный мастер-класс детского шитья с фото, выкройкой и описанием научит как создать своими руками летние шорты.. Фото №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8" y="1916832"/>
            <a:ext cx="273715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Этот подробный мастер-класс детского шитья с фото, выкройкой и описанием научит как создать своими руками летние шорты.. Фото №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2738720" cy="41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отрезку резинки прикрепляем булавку. Втягиваем резинку в пробитую петлю, в пояс. Застрачиваем концы, заложив один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1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Этот подробный мастер-класс детского шитья с фото, выкройкой и описанием научит как создать своими руками летние шорты.. Фото №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1134" y="945410"/>
            <a:ext cx="4177634" cy="626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76672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Подгибаем нижний край на 2 см,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прокладываем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отделочную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строчку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0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Этот подробный мастер-класс детского шитья с фото, выкройкой и описанием научит как создать своими руками летние шорты.. Фото №1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9" b="20697"/>
          <a:stretch/>
        </p:blipFill>
        <p:spPr bwMode="auto">
          <a:xfrm>
            <a:off x="899592" y="2132856"/>
            <a:ext cx="4047783" cy="32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23390"/>
            <a:ext cx="6948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раз утюжим и чистим от ниток. </a:t>
            </a:r>
          </a:p>
        </p:txBody>
      </p:sp>
      <p:pic>
        <p:nvPicPr>
          <p:cNvPr id="4" name="Picture 2" descr="Этот подробный мастер-класс детского шитья с фото, выкройкой и описанием научит как создать своими руками летние шорты.. Фото №1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7" b="25285"/>
          <a:stretch/>
        </p:blipFill>
        <p:spPr bwMode="auto">
          <a:xfrm>
            <a:off x="5148064" y="2132856"/>
            <a:ext cx="3742871" cy="322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1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987679"/>
            <a:ext cx="5328592" cy="48013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 35 см;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плёнка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маркер или бумага и карандаш для построения выкройки шорт;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портновские для ткани;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обрезки нитей;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мыло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скалывания;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протягивания резинки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резинка шириной 3 см и длиной на 2 см длиннее,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чем   талия ребенка;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всё необходимое, можем приступать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786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материалы, инструменты, оборудование: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feminissimo.ru/pic_r/core/fileman/Uploads/%D0%B4%D0%BE%D0%BC%D0%B8%D0%BA%20%D0%B4%D0%BB%D1%8F%20%D0%BA%D0%BE%D1%88%D0%BA%D0%B8/%D0%BF%D0%BE%D0%B4%D1%83%D1%88%D0%BA%D0%B8%20%D1%81%D0%B2%D0%BE%D0%B8%D0%BC%D0%B8%20%D1%80%D1%83%D0%BA%D0%B0%D0%BC%D0%B8/instrumenti_fcc7f038566cb9e14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5" y="1340768"/>
            <a:ext cx="2906688" cy="219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1.cliparto.com/pic/xl/200127/3465946-sewing-mach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1" y="4005064"/>
            <a:ext cx="2304256" cy="232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94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Этот подробный мастер-класс детского шитья с фото, выкройкой и описанием научит как создать своими руками летние шорты.. Фото №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91880" y="2098416"/>
            <a:ext cx="5127621" cy="41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792" y="188640"/>
            <a:ext cx="8478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базовые лекала выкройки.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следующих деталей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карман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задний.</a:t>
            </a:r>
          </a:p>
        </p:txBody>
      </p:sp>
    </p:spTree>
    <p:extLst>
      <p:ext uri="{BB962C8B-B14F-4D97-AF65-F5344CB8AC3E}">
        <p14:creationId xmlns:p14="http://schemas.microsoft.com/office/powerpoint/2010/main" val="64574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Этот подробный мастер-класс детского шитья с фото, выкройкой и описанием научит как создать своими руками летние шорты.. Фото №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5"/>
          <a:stretch/>
        </p:blipFill>
        <p:spPr bwMode="auto">
          <a:xfrm>
            <a:off x="4550296" y="813768"/>
            <a:ext cx="4089121" cy="477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10" y="1124744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Складываем ткань лицевой стороной внутрь, уравниваем кромки.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Раскладываем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выкройки и прикалываем иголками.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Прибавляем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срезам 1 см на припуски и только по нижнему срезу – 2 см. </a:t>
            </a:r>
          </a:p>
        </p:txBody>
      </p:sp>
      <p:pic>
        <p:nvPicPr>
          <p:cNvPr id="2050" name="Picture 2" descr="http://mir-tkaniopt.ru/images/NRf3f8b3ceafd0d0a4e1c3bcf2ad56455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67" y="5279726"/>
            <a:ext cx="1872239" cy="14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9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Этот подробный мастер-класс детского шитья с фото, выкройкой и описанием научит как создать своими руками летние шорты.. Фото №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5" b="10555"/>
          <a:stretch/>
        </p:blipFill>
        <p:spPr bwMode="auto">
          <a:xfrm>
            <a:off x="1403648" y="1265109"/>
            <a:ext cx="5204315" cy="522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4942" y="54867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im0-tub-ru.yandex.net/i?id=4426a239de0a0ddee411232914ea23e4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77" y="4925944"/>
            <a:ext cx="1564437" cy="15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Этот подробный мастер-класс детского шитья с фото, выкройкой и описанием научит как создать своими руками летние шорты.. Фото №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1" b="22376"/>
          <a:stretch/>
        </p:blipFill>
        <p:spPr bwMode="auto">
          <a:xfrm>
            <a:off x="2123728" y="1700808"/>
            <a:ext cx="4802034" cy="452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766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Заутюживаем припуски на кармане,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 загибаем по насечкам. </a:t>
            </a:r>
          </a:p>
        </p:txBody>
      </p:sp>
      <p:pic>
        <p:nvPicPr>
          <p:cNvPr id="4098" name="Picture 2" descr="http://www.tvdece.ro/wp-content/uploads/2009/09/calcat-dupa-768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31830"/>
            <a:ext cx="1645106" cy="21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8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Этот подробный мастер-класс детского шитья с фото, выкройкой и описанием научит как создать своими руками летние шорты.. Фото №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4" b="8232"/>
          <a:stretch/>
        </p:blipFill>
        <p:spPr bwMode="auto">
          <a:xfrm>
            <a:off x="1835696" y="1340768"/>
            <a:ext cx="4158019" cy="49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Прикалываем карманы на задние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половинки,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посередине и на 7 см ниже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e01.alicdn.com/kf/HTB1qvtgKFXXXXbXXVXXq6xXFXXXp/Useful-12-Set-480Pcs-Colorful-Round-Head-Dressmaking-Wedding-Faux-Pearl-Sewing-Pins-Decorating-Craft-DI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32" y="4077072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21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Этот подробный мастер-класс детского шитья с фото, выкройкой и описанием научит как создать своими руками летние шорты.. Фото №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4" b="16497"/>
          <a:stretch/>
        </p:blipFill>
        <p:spPr bwMode="auto">
          <a:xfrm>
            <a:off x="1979712" y="1870231"/>
            <a:ext cx="4020718" cy="46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Настрачиваем карман на 2 мм от края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Заутюживаем верхний срез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насечкам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всех четырех деталях). </a:t>
            </a:r>
          </a:p>
        </p:txBody>
      </p:sp>
      <p:pic>
        <p:nvPicPr>
          <p:cNvPr id="6146" name="Picture 2" descr="https://shpulka.by/image/cache/data/Juki%20HZL%20K%2085/juki-600x600-10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52" y="4725144"/>
            <a:ext cx="22502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9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Этот подробный мастер-класс детского шитья с фото, выкройкой и описанием научит как создать своими руками летние шорты.. Фото №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49"/>
          <a:stretch/>
        </p:blipFill>
        <p:spPr bwMode="auto">
          <a:xfrm>
            <a:off x="1979712" y="1682984"/>
            <a:ext cx="3961520" cy="488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5053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Стачиваем боковые и шаговые швы половинок. Обмётываем и заутюживаем припуски на заднюю сторону. Обмётываем нижние срезы. </a:t>
            </a:r>
          </a:p>
        </p:txBody>
      </p:sp>
    </p:spTree>
    <p:extLst>
      <p:ext uri="{BB962C8B-B14F-4D97-AF65-F5344CB8AC3E}">
        <p14:creationId xmlns:p14="http://schemas.microsoft.com/office/powerpoint/2010/main" val="15019118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</TotalTime>
  <Words>292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2018-05-06T04:08:10Z</dcterms:created>
  <dcterms:modified xsi:type="dcterms:W3CDTF">2018-05-07T03:33:54Z</dcterms:modified>
</cp:coreProperties>
</file>