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EFE89-55F3-40D9-9FE7-19E524861D6F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C5AEA-6E06-4CA6-B291-AE5EDDD80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0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5AEA-6E06-4CA6-B291-AE5EDDD80E8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4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342-4382-4AE2-A113-2DA22F79F985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58C-4CAE-4AA3-B01F-58922DEC4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8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342-4382-4AE2-A113-2DA22F79F985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58C-4CAE-4AA3-B01F-58922DEC4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342-4382-4AE2-A113-2DA22F79F985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58C-4CAE-4AA3-B01F-58922DEC4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4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342-4382-4AE2-A113-2DA22F79F985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58C-4CAE-4AA3-B01F-58922DEC4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6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342-4382-4AE2-A113-2DA22F79F985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58C-4CAE-4AA3-B01F-58922DEC4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9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342-4382-4AE2-A113-2DA22F79F985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58C-4CAE-4AA3-B01F-58922DEC4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7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342-4382-4AE2-A113-2DA22F79F985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58C-4CAE-4AA3-B01F-58922DEC4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7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342-4382-4AE2-A113-2DA22F79F985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58C-4CAE-4AA3-B01F-58922DEC4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0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342-4382-4AE2-A113-2DA22F79F985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58C-4CAE-4AA3-B01F-58922DEC4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342-4382-4AE2-A113-2DA22F79F985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58C-4CAE-4AA3-B01F-58922DEC4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4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342-4382-4AE2-A113-2DA22F79F985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58C-4CAE-4AA3-B01F-58922DEC4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2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D342-4382-4AE2-A113-2DA22F79F985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558C-4CAE-4AA3-B01F-58922DEC4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4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6" b="4516"/>
          <a:stretch/>
        </p:blipFill>
        <p:spPr>
          <a:xfrm>
            <a:off x="-1" y="103238"/>
            <a:ext cx="12192001" cy="67547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5471"/>
            <a:ext cx="987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дополнительного образования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дополнительного образования детей»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Барабинского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Новосибирской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7503" y="2315497"/>
            <a:ext cx="5895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конкурс презентаций «Мой папа-герой!»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1454" y="3256455"/>
            <a:ext cx="3929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КРУТООТЕЦ!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9290" y="4998705"/>
            <a:ext cx="4364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Шихалевы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Виктория, 11л, 5 класс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МБОУДО ЦДОД,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Барабинский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Людмила Павловна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0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19570" r="21553" b="3656"/>
          <a:stretch/>
        </p:blipFill>
        <p:spPr>
          <a:xfrm>
            <a:off x="0" y="0"/>
            <a:ext cx="12192000" cy="6825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95" y="501445"/>
            <a:ext cx="4275297" cy="55748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7059" y="1911216"/>
            <a:ext cx="40418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Познакомьтесь! Это — папа. Всех он выше и стройней. Реку всю, как стометровку, Проплывает всех быстрей.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5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19570" r="21553" b="3656"/>
          <a:stretch/>
        </p:blipFill>
        <p:spPr>
          <a:xfrm>
            <a:off x="0" y="0"/>
            <a:ext cx="12192000" cy="6825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6"/>
          <a:stretch/>
        </p:blipFill>
        <p:spPr>
          <a:xfrm>
            <a:off x="117987" y="295469"/>
            <a:ext cx="6194323" cy="6234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74309" y="1634217"/>
            <a:ext cx="43851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папуля дорогой,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мамой мы горды тобой. </a:t>
            </a:r>
          </a:p>
          <a:p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и нашей мамы – </a:t>
            </a:r>
          </a:p>
          <a:p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на свете самый-самый: </a:t>
            </a:r>
          </a:p>
          <a:p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ты всех лучших пап…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19570" r="21553" b="3656"/>
          <a:stretch/>
        </p:blipFill>
        <p:spPr>
          <a:xfrm>
            <a:off x="235974" y="32773"/>
            <a:ext cx="12192000" cy="6825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48" y="353961"/>
            <a:ext cx="2691377" cy="58787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5575" y="1538989"/>
            <a:ext cx="4525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Умный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строгий, справедливый, </a:t>
            </a:r>
            <a:endParaRPr lang="ru-RU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сильный и красивый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он костюм и шляпу. Быть хочу похож 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папу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19570" r="21553" b="3656"/>
          <a:stretch/>
        </p:blipFill>
        <p:spPr>
          <a:xfrm>
            <a:off x="0" y="0"/>
            <a:ext cx="12192000" cy="6825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10" y="949632"/>
            <a:ext cx="3694471" cy="49259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0238" y="1516229"/>
            <a:ext cx="393905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утрам он кашу варит. Папа — кашевар! </a:t>
            </a:r>
          </a:p>
          <a:p>
            <a:r>
              <a:rPr lang="ru-RU" sz="28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еще он жарит, парит. Папа —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жаропар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08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19570" r="21553" b="3656"/>
          <a:stretch/>
        </p:blipFill>
        <p:spPr>
          <a:xfrm>
            <a:off x="0" y="0"/>
            <a:ext cx="12192000" cy="6825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89" y="1224115"/>
            <a:ext cx="3337080" cy="49997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5329" y="1469441"/>
            <a:ext cx="47096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юблю я и маму, и папу. </a:t>
            </a:r>
          </a:p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папу я вижу так редко! </a:t>
            </a:r>
          </a:p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маме приносит зарплату, </a:t>
            </a:r>
          </a:p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мне — шоколадку, конфетку… А мне ничего и не надо! </a:t>
            </a:r>
          </a:p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я одного лишь хочу: </a:t>
            </a:r>
          </a:p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 чаще был папочка рядом! Ведь папочке всё по плечу!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43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19570" r="21553" b="3656"/>
          <a:stretch/>
        </p:blipFill>
        <p:spPr>
          <a:xfrm>
            <a:off x="0" y="32773"/>
            <a:ext cx="12192000" cy="6825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97" y="921363"/>
            <a:ext cx="3786034" cy="50480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89354" y="1090895"/>
            <a:ext cx="47391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Папа вдруг остался в няньках — Не соскучится со мной: </a:t>
            </a:r>
          </a:p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знать, кто здесь хозяйка! Интересно мне самой: </a:t>
            </a:r>
          </a:p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выдержать сумеет? </a:t>
            </a:r>
          </a:p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сказал, что папа строг? Спорить он со мной не смеет: Только мама за порог — </a:t>
            </a:r>
          </a:p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запретные приёмы </a:t>
            </a:r>
          </a:p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ним использовать спешу…</a:t>
            </a:r>
          </a:p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папой мы остались дома — Будет так, как я решу!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12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19570" r="21553" b="3656"/>
          <a:stretch/>
        </p:blipFill>
        <p:spPr>
          <a:xfrm>
            <a:off x="-132736" y="0"/>
            <a:ext cx="12192000" cy="6825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89" y="516481"/>
            <a:ext cx="4469069" cy="57922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2798" y="1604720"/>
            <a:ext cx="40507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Летним утром спозаранку </a:t>
            </a:r>
          </a:p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на луг гулять иду. </a:t>
            </a:r>
          </a:p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мне не потеряться, — Папу за руку веду.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64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19570" r="21552" b="3656"/>
          <a:stretch/>
        </p:blipFill>
        <p:spPr>
          <a:xfrm>
            <a:off x="-276777" y="0"/>
            <a:ext cx="12191999" cy="6825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96" y="507180"/>
            <a:ext cx="6324326" cy="47432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3680" y="1124938"/>
            <a:ext cx="36672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и дедушка, Мамочка и папочка,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сестренки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старшие, </a:t>
            </a:r>
          </a:p>
          <a:p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братишки младшие, </a:t>
            </a:r>
          </a:p>
          <a:p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котенок-лапочка.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еще, конечно,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дружная семья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390" y="5389565"/>
            <a:ext cx="5809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наш ПАПА – самый главный!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51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73</TotalTime>
  <Words>312</Words>
  <Application>Microsoft Office PowerPoint</Application>
  <PresentationFormat>Широкоэкранный</PresentationFormat>
  <Paragraphs>43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2022-03-02T12:04:10Z</dcterms:created>
  <dcterms:modified xsi:type="dcterms:W3CDTF">2022-03-04T14:41:59Z</dcterms:modified>
</cp:coreProperties>
</file>